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handoutMasterIdLst>
    <p:handoutMasterId r:id="rId11"/>
  </p:handoutMasterIdLst>
  <p:sldIdLst>
    <p:sldId id="256" r:id="rId3"/>
    <p:sldId id="363" r:id="rId5"/>
    <p:sldId id="364" r:id="rId6"/>
    <p:sldId id="365" r:id="rId7"/>
    <p:sldId id="366" r:id="rId8"/>
    <p:sldId id="367" r:id="rId9"/>
    <p:sldId id="362" r:id="rId10"/>
  </p:sldIdLst>
  <p:sldSz cx="12192000" cy="6858000"/>
  <p:notesSz cx="6858000" cy="9144000"/>
  <p:embeddedFontLst>
    <p:embeddedFont>
      <p:font typeface="Calibri" panose="020F0502020204030204" charset="0"/>
      <p:regular r:id="rId16"/>
      <p:bold r:id="rId17"/>
      <p:italic r:id="rId18"/>
      <p:boldItalic r:id="rId19"/>
    </p:embeddedFont>
  </p:embeddedFontLst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4" userDrawn="1">
          <p15:clr>
            <a:srgbClr val="A4A3A4"/>
          </p15:clr>
        </p15:guide>
        <p15:guide id="2" pos="390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8CC5"/>
    <a:srgbClr val="1F74AD"/>
    <a:srgbClr val="FFFFFF"/>
    <a:srgbClr val="3D86BF"/>
    <a:srgbClr val="4489C8"/>
    <a:srgbClr val="B9D3EA"/>
    <a:srgbClr val="A3C5E2"/>
    <a:srgbClr val="01203C"/>
    <a:srgbClr val="081A3D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99" d="100"/>
          <a:sy n="99" d="100"/>
        </p:scale>
        <p:origin x="84" y="582"/>
      </p:cViewPr>
      <p:guideLst>
        <p:guide orient="horz" pos="2224"/>
        <p:guide pos="3902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70.xml"/><Relationship Id="rId2" Type="http://schemas.openxmlformats.org/officeDocument/2006/relationships/theme" Target="theme/theme1.xml"/><Relationship Id="rId19" Type="http://schemas.openxmlformats.org/officeDocument/2006/relationships/font" Target="fonts/font4.fntdata"/><Relationship Id="rId18" Type="http://schemas.openxmlformats.org/officeDocument/2006/relationships/font" Target="fonts/font3.fntdata"/><Relationship Id="rId17" Type="http://schemas.openxmlformats.org/officeDocument/2006/relationships/font" Target="fonts/font2.fntdata"/><Relationship Id="rId16" Type="http://schemas.openxmlformats.org/officeDocument/2006/relationships/font" Target="fonts/font1.fntdata"/><Relationship Id="rId15" Type="http://schemas.openxmlformats.org/officeDocument/2006/relationships/commentAuthors" Target="commentAuthors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ea typeface="思源黑体 CN Medium" panose="020B06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ea typeface="思源黑体 CN Medium" panose="020B0600000000000000" charset="-122"/>
              </a:rPr>
            </a:fld>
            <a:endParaRPr lang="zh-CN" altLang="en-US">
              <a:ea typeface="思源黑体 CN Medium" panose="020B06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ea typeface="思源黑体 CN Medium" panose="020B06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ea typeface="思源黑体 CN Medium" panose="020B0600000000000000" charset="-122"/>
              </a:rPr>
            </a:fld>
            <a:endParaRPr lang="zh-CN" altLang="en-US">
              <a:ea typeface="思源黑体 CN Medium" panose="020B06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思源黑体 CN Medium" panose="020B06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思源黑体 CN Medium" panose="020B0600000000000000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思源黑体 CN Medium" panose="020B06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思源黑体 CN Medium" panose="020B0600000000000000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思源黑体 CN Medium" panose="020B0600000000000000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思源黑体 CN Medium" panose="020B0600000000000000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思源黑体 CN Medium" panose="020B0600000000000000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思源黑体 CN Medium" panose="020B0600000000000000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思源黑体 CN Medium" panose="020B0600000000000000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tags" Target="../tags/tag40.xml"/><Relationship Id="rId2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5" Type="http://schemas.openxmlformats.org/officeDocument/2006/relationships/image" Target="../media/image2.png"/><Relationship Id="rId4" Type="http://schemas.openxmlformats.org/officeDocument/2006/relationships/tags" Target="../tags/tag12.xml"/><Relationship Id="rId3" Type="http://schemas.openxmlformats.org/officeDocument/2006/relationships/image" Target="../media/image3.png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0.xml"/><Relationship Id="rId8" Type="http://schemas.openxmlformats.org/officeDocument/2006/relationships/tags" Target="../tags/tag19.xml"/><Relationship Id="rId7" Type="http://schemas.openxmlformats.org/officeDocument/2006/relationships/tags" Target="../tags/tag18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3" Type="http://schemas.openxmlformats.org/officeDocument/2006/relationships/tags" Target="../tags/tag22.xml"/><Relationship Id="rId2" Type="http://schemas.openxmlformats.org/officeDocument/2006/relationships/tags" Target="../tags/tag21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项目推近资源 2"/>
          <p:cNvPicPr>
            <a:picLocks noChangeAspect="1"/>
          </p:cNvPicPr>
          <p:nvPr userDrawn="1"/>
        </p:nvPicPr>
        <p:blipFill>
          <a:blip r:embed="rId2"/>
          <a:srcRect r="1290" b="3342"/>
          <a:stretch>
            <a:fillRect/>
          </a:stretch>
        </p:blipFill>
        <p:spPr>
          <a:xfrm>
            <a:off x="6009005" y="4017645"/>
            <a:ext cx="6182995" cy="2840355"/>
          </a:xfrm>
          <a:prstGeom prst="rect">
            <a:avLst/>
          </a:prstGeom>
        </p:spPr>
      </p:pic>
      <p:pic>
        <p:nvPicPr>
          <p:cNvPr id="8" name="图片 7" descr="项目推近资源 1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3721735" cy="3735705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5493385" y="1842135"/>
            <a:ext cx="1205230" cy="1205230"/>
          </a:xfrm>
          <a:prstGeom prst="ellipse">
            <a:avLst/>
          </a:prstGeom>
          <a:solidFill>
            <a:srgbClr val="4489C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1600">
              <a:latin typeface="思源黑体 CN Medium" panose="020B0600000000000000" charset="-122"/>
              <a:ea typeface="思源黑体 CN Medium" panose="020B0600000000000000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项目推近资源 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0497820" cy="1048385"/>
          </a:xfrm>
          <a:prstGeom prst="rect">
            <a:avLst/>
          </a:prstGeom>
        </p:spPr>
      </p:pic>
      <p:pic>
        <p:nvPicPr>
          <p:cNvPr id="9" name="图片 8" descr="项目推近资源 1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 flipH="1" flipV="1">
            <a:off x="10497820" y="5157470"/>
            <a:ext cx="1694180" cy="170053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53.xml"/><Relationship Id="rId16" Type="http://schemas.openxmlformats.org/officeDocument/2006/relationships/tags" Target="../tags/tag52.xml"/><Relationship Id="rId15" Type="http://schemas.openxmlformats.org/officeDocument/2006/relationships/tags" Target="../tags/tag51.xml"/><Relationship Id="rId14" Type="http://schemas.openxmlformats.org/officeDocument/2006/relationships/tags" Target="../tags/tag50.xml"/><Relationship Id="rId13" Type="http://schemas.openxmlformats.org/officeDocument/2006/relationships/tags" Target="../tags/tag49.xml"/><Relationship Id="rId12" Type="http://schemas.openxmlformats.org/officeDocument/2006/relationships/tags" Target="../tags/tag48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思源黑体 CN Medium" panose="020B0600000000000000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思源黑体 CN Medium" panose="020B0600000000000000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思源黑体 CN Medium" panose="020B0600000000000000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思源黑体 CN Medium" panose="020B0600000000000000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思源黑体 CN Medium" panose="020B0600000000000000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思源黑体 CN Medium" panose="020B0600000000000000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思源黑体 CN Medium" panose="020B0600000000000000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思源黑体 CN Medium" panose="020B0600000000000000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思源黑体 CN Medium" panose="020B0600000000000000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54.xml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56.xml"/><Relationship Id="rId2" Type="http://schemas.openxmlformats.org/officeDocument/2006/relationships/image" Target="../media/image4.png"/><Relationship Id="rId1" Type="http://schemas.openxmlformats.org/officeDocument/2006/relationships/tags" Target="../tags/tag55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58.xml"/><Relationship Id="rId2" Type="http://schemas.openxmlformats.org/officeDocument/2006/relationships/image" Target="../media/image5.png"/><Relationship Id="rId1" Type="http://schemas.openxmlformats.org/officeDocument/2006/relationships/tags" Target="../tags/tag57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61.xml"/><Relationship Id="rId4" Type="http://schemas.openxmlformats.org/officeDocument/2006/relationships/image" Target="../media/image7.png"/><Relationship Id="rId3" Type="http://schemas.openxmlformats.org/officeDocument/2006/relationships/tags" Target="../tags/tag60.xml"/><Relationship Id="rId2" Type="http://schemas.openxmlformats.org/officeDocument/2006/relationships/image" Target="../media/image6.png"/><Relationship Id="rId1" Type="http://schemas.openxmlformats.org/officeDocument/2006/relationships/tags" Target="../tags/tag59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64.xml"/><Relationship Id="rId4" Type="http://schemas.openxmlformats.org/officeDocument/2006/relationships/image" Target="../media/image9.png"/><Relationship Id="rId3" Type="http://schemas.openxmlformats.org/officeDocument/2006/relationships/tags" Target="../tags/tag63.xml"/><Relationship Id="rId2" Type="http://schemas.openxmlformats.org/officeDocument/2006/relationships/image" Target="../media/image8.png"/><Relationship Id="rId1" Type="http://schemas.openxmlformats.org/officeDocument/2006/relationships/tags" Target="../tags/tag62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67.xml"/><Relationship Id="rId4" Type="http://schemas.openxmlformats.org/officeDocument/2006/relationships/image" Target="../media/image11.png"/><Relationship Id="rId3" Type="http://schemas.openxmlformats.org/officeDocument/2006/relationships/tags" Target="../tags/tag66.xml"/><Relationship Id="rId2" Type="http://schemas.openxmlformats.org/officeDocument/2006/relationships/image" Target="../media/image10.png"/><Relationship Id="rId1" Type="http://schemas.openxmlformats.org/officeDocument/2006/relationships/tags" Target="../tags/tag6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69.xml"/><Relationship Id="rId1" Type="http://schemas.openxmlformats.org/officeDocument/2006/relationships/tags" Target="../tags/tag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项目推近资源 2"/>
          <p:cNvPicPr>
            <a:picLocks noChangeAspect="1"/>
          </p:cNvPicPr>
          <p:nvPr/>
        </p:nvPicPr>
        <p:blipFill>
          <a:blip r:embed="rId1"/>
          <a:srcRect r="1290" b="3342"/>
          <a:stretch>
            <a:fillRect/>
          </a:stretch>
        </p:blipFill>
        <p:spPr>
          <a:xfrm>
            <a:off x="6009005" y="4017645"/>
            <a:ext cx="6182995" cy="2840355"/>
          </a:xfrm>
          <a:prstGeom prst="rect">
            <a:avLst/>
          </a:prstGeom>
        </p:spPr>
      </p:pic>
      <p:pic>
        <p:nvPicPr>
          <p:cNvPr id="4" name="图片 3" descr="项目推近资源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0160" y="0"/>
            <a:ext cx="3721735" cy="3735705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2103120" y="2044065"/>
            <a:ext cx="8589010" cy="3065145"/>
            <a:chOff x="4179" y="2820"/>
            <a:chExt cx="13526" cy="4827"/>
          </a:xfrm>
        </p:grpSpPr>
        <p:sp>
          <p:nvSpPr>
            <p:cNvPr id="6" name="文本框 5"/>
            <p:cNvSpPr txBox="1"/>
            <p:nvPr/>
          </p:nvSpPr>
          <p:spPr>
            <a:xfrm>
              <a:off x="4179" y="2820"/>
              <a:ext cx="13526" cy="15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zh-CN" altLang="en-US" sz="6000" cap="all">
                  <a:solidFill>
                    <a:srgbClr val="4489C8"/>
                  </a:solidFill>
                  <a:uFillTx/>
                  <a:latin typeface="思源黑体 CN Bold" panose="020B0800000000000000" charset="-122"/>
                  <a:ea typeface="思源黑体 CN Bold" panose="020B0800000000000000" charset="-122"/>
                </a:rPr>
                <a:t>在线签订合同培训</a:t>
              </a:r>
              <a:endParaRPr lang="zh-CN" altLang="en-US" sz="6000" cap="all">
                <a:solidFill>
                  <a:srgbClr val="4489C8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7491" y="6132"/>
              <a:ext cx="6970" cy="1515"/>
            </a:xfrm>
            <a:prstGeom prst="roundRect">
              <a:avLst/>
            </a:prstGeom>
            <a:solidFill>
              <a:srgbClr val="4489C8"/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7925" y="6248"/>
              <a:ext cx="6034" cy="1282"/>
            </a:xfrm>
            <a:prstGeom prst="rect">
              <a:avLst/>
            </a:prstGeom>
            <a:noFill/>
          </p:spPr>
          <p:txBody>
            <a:bodyPr wrap="square" rtlCol="0">
              <a:noAutofit/>
            </a:bodyPr>
            <a:p>
              <a:pPr algn="ctr"/>
              <a:r>
                <a:rPr lang="zh-CN" altLang="en-US" sz="2400" cap="all">
                  <a:solidFill>
                    <a:schemeClr val="bg1"/>
                  </a:solidFill>
                  <a:uFillTx/>
                  <a:latin typeface="思源黑体 CN Medium" panose="020B0600000000000000" charset="-122"/>
                  <a:ea typeface="思源黑体 CN Medium" panose="020B0600000000000000" charset="-122"/>
                </a:rPr>
                <a:t>黄冈市公共资源交易中心</a:t>
              </a:r>
              <a:endParaRPr lang="zh-CN" altLang="en-US" sz="2400" cap="all">
                <a:solidFill>
                  <a:schemeClr val="bg1"/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</a:endParaRPr>
            </a:p>
            <a:p>
              <a:pPr algn="ctr"/>
              <a:r>
                <a:rPr lang="en-US" altLang="zh-CN" sz="2400" cap="all">
                  <a:solidFill>
                    <a:schemeClr val="bg1"/>
                  </a:solidFill>
                  <a:uFillTx/>
                  <a:latin typeface="思源黑体 CN Medium" panose="020B0600000000000000" charset="-122"/>
                  <a:ea typeface="思源黑体 CN Medium" panose="020B0600000000000000" charset="-122"/>
                </a:rPr>
                <a:t>2023</a:t>
              </a:r>
              <a:r>
                <a:rPr lang="zh-CN" altLang="en-US" sz="2400" cap="all">
                  <a:solidFill>
                    <a:schemeClr val="bg1"/>
                  </a:solidFill>
                  <a:uFillTx/>
                  <a:latin typeface="思源黑体 CN Medium" panose="020B0600000000000000" charset="-122"/>
                  <a:ea typeface="思源黑体 CN Medium" panose="020B0600000000000000" charset="-122"/>
                </a:rPr>
                <a:t>年</a:t>
              </a:r>
              <a:r>
                <a:rPr lang="en-US" altLang="zh-CN" sz="2400" cap="all">
                  <a:solidFill>
                    <a:schemeClr val="bg1"/>
                  </a:solidFill>
                  <a:uFillTx/>
                  <a:latin typeface="思源黑体 CN Medium" panose="020B0600000000000000" charset="-122"/>
                  <a:ea typeface="思源黑体 CN Medium" panose="020B0600000000000000" charset="-122"/>
                </a:rPr>
                <a:t>8</a:t>
              </a:r>
              <a:r>
                <a:rPr lang="zh-CN" altLang="en-US" sz="2400" cap="all">
                  <a:solidFill>
                    <a:schemeClr val="bg1"/>
                  </a:solidFill>
                  <a:uFillTx/>
                  <a:latin typeface="思源黑体 CN Medium" panose="020B0600000000000000" charset="-122"/>
                  <a:ea typeface="思源黑体 CN Medium" panose="020B0600000000000000" charset="-122"/>
                </a:rPr>
                <a:t>月</a:t>
              </a:r>
              <a:endParaRPr lang="zh-CN" altLang="en-US" sz="2400" cap="all">
                <a:solidFill>
                  <a:schemeClr val="bg1"/>
                </a:solidFill>
                <a:uFillTx/>
                <a:latin typeface="思源黑体 CN Medium" panose="020B0600000000000000" charset="-122"/>
                <a:ea typeface="思源黑体 CN Medium" panose="020B0600000000000000" charset="-122"/>
              </a:endParaRPr>
            </a:p>
          </p:txBody>
        </p:sp>
      </p:grp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" name="文本框 20"/>
          <p:cNvSpPr txBox="1"/>
          <p:nvPr/>
        </p:nvSpPr>
        <p:spPr>
          <a:xfrm>
            <a:off x="529590" y="194310"/>
            <a:ext cx="7187565" cy="5784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ts val="3800"/>
              </a:lnSpc>
            </a:pPr>
            <a:r>
              <a:rPr sz="3200" cap="all">
                <a:solidFill>
                  <a:schemeClr val="bg1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Medium" panose="020B0600000000000000" charset="-122"/>
              </a:rPr>
              <a:t>在线签订、变更合同</a:t>
            </a:r>
            <a:endParaRPr sz="3200" cap="all">
              <a:solidFill>
                <a:schemeClr val="bg1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Medium" panose="020B06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431925" y="1331595"/>
            <a:ext cx="9406255" cy="36830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indent="355600" algn="l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>
                <a:sym typeface="+mn-ea"/>
              </a:rPr>
              <a:t>中标单位登入业务系统-中标项目-项目流程-合同签署；变更合同选择需选择合同</a:t>
            </a:r>
            <a:r>
              <a:rPr lang="zh-CN" altLang="en-US" sz="1400">
                <a:sym typeface="+mn-ea"/>
              </a:rPr>
              <a:t>变更</a:t>
            </a:r>
            <a:r>
              <a:rPr lang="zh-CN" altLang="en-US" sz="1400">
                <a:sym typeface="+mn-ea"/>
              </a:rPr>
              <a:t>。</a:t>
            </a:r>
            <a:endParaRPr lang="zh-CN" altLang="en-US" sz="1400"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354138" y="1783080"/>
            <a:ext cx="9483725" cy="43973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" name="文本框 20"/>
          <p:cNvSpPr txBox="1"/>
          <p:nvPr/>
        </p:nvSpPr>
        <p:spPr>
          <a:xfrm>
            <a:off x="823595" y="194310"/>
            <a:ext cx="7187565" cy="5784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ts val="3800"/>
              </a:lnSpc>
            </a:pPr>
            <a:r>
              <a:rPr sz="3200" cap="all">
                <a:solidFill>
                  <a:schemeClr val="bg1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Medium" panose="020B0600000000000000" charset="-122"/>
              </a:rPr>
              <a:t>在线签订、变更合同</a:t>
            </a:r>
            <a:endParaRPr sz="3200" cap="all">
              <a:solidFill>
                <a:schemeClr val="bg1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Medium" panose="020B06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3595" y="1140460"/>
            <a:ext cx="10042525" cy="6807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indent="355600" algn="l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>
                <a:sym typeface="+mn-ea"/>
              </a:rPr>
              <a:t>中标单位在合同信息中完善以下信息：是否签订电子合同（选“是”）-填写合同编号、合同金额、检索签订合同的招标单位后。合同信息完善后在附件信息中上传不含公章的</a:t>
            </a:r>
            <a:r>
              <a:rPr lang="zh-CN" altLang="en-US" sz="1400">
                <a:sym typeface="+mn-ea"/>
              </a:rPr>
              <a:t>pdf</a:t>
            </a:r>
            <a:r>
              <a:rPr lang="zh-CN" altLang="en-US" sz="1400">
                <a:sym typeface="+mn-ea"/>
              </a:rPr>
              <a:t>格式的</a:t>
            </a:r>
            <a:r>
              <a:rPr lang="zh-CN" altLang="en-US" sz="1400">
                <a:sym typeface="+mn-ea"/>
              </a:rPr>
              <a:t>合同，然后签章确认，点击送下一步，确认提交，提交</a:t>
            </a:r>
            <a:r>
              <a:rPr lang="zh-CN" altLang="en-US" sz="1400">
                <a:sym typeface="+mn-ea"/>
              </a:rPr>
              <a:t>招标人审核即可。</a:t>
            </a:r>
            <a:endParaRPr lang="zh-CN" altLang="en-US" sz="1400"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44090" y="2188845"/>
            <a:ext cx="7703820" cy="4092575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" name="文本框 20"/>
          <p:cNvSpPr txBox="1"/>
          <p:nvPr/>
        </p:nvSpPr>
        <p:spPr>
          <a:xfrm>
            <a:off x="529590" y="194310"/>
            <a:ext cx="7187565" cy="5784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ts val="3800"/>
              </a:lnSpc>
            </a:pPr>
            <a:r>
              <a:rPr sz="3200" cap="all">
                <a:solidFill>
                  <a:schemeClr val="bg1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Medium" panose="020B0600000000000000" charset="-122"/>
              </a:rPr>
              <a:t>在线签订、变更合同</a:t>
            </a:r>
            <a:endParaRPr sz="3200" cap="all">
              <a:solidFill>
                <a:schemeClr val="bg1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Medium" panose="020B06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3595" y="1371600"/>
            <a:ext cx="10042525" cy="43053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indent="355600" algn="l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>
                <a:sym typeface="+mn-ea"/>
              </a:rPr>
              <a:t>招标人登入业务系统-菜单-招标业务-定标-合同签署</a:t>
            </a:r>
            <a:r>
              <a:rPr lang="zh-CN" altLang="en-US" sz="1400">
                <a:sym typeface="+mn-ea"/>
              </a:rPr>
              <a:t>；</a:t>
            </a:r>
            <a:r>
              <a:rPr lang="zh-CN" altLang="en-US" sz="1400">
                <a:sym typeface="+mn-ea"/>
              </a:rPr>
              <a:t>然后</a:t>
            </a:r>
            <a:r>
              <a:rPr lang="zh-CN" altLang="en-US" sz="1400">
                <a:sym typeface="+mn-ea"/>
              </a:rPr>
              <a:t>在项目列表中找到需要签订合同的项目，点击</a:t>
            </a:r>
            <a:r>
              <a:rPr lang="zh-CN" altLang="en-US" sz="1400">
                <a:sym typeface="+mn-ea"/>
              </a:rPr>
              <a:t>操作。</a:t>
            </a:r>
            <a:endParaRPr lang="zh-CN" altLang="en-US" sz="1400"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823595" y="1897380"/>
            <a:ext cx="5250180" cy="3825240"/>
          </a:xfrm>
          <a:prstGeom prst="rect">
            <a:avLst/>
          </a:prstGeom>
          <a:ln>
            <a:solidFill>
              <a:srgbClr val="BFBFBF"/>
            </a:solidFill>
          </a:ln>
        </p:spPr>
      </p:pic>
      <p:pic>
        <p:nvPicPr>
          <p:cNvPr id="5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781165" y="3272155"/>
            <a:ext cx="4926965" cy="1290320"/>
          </a:xfrm>
          <a:prstGeom prst="rect">
            <a:avLst/>
          </a:prstGeom>
          <a:ln>
            <a:solidFill>
              <a:srgbClr val="BFBFBF"/>
            </a:solidFill>
          </a:ln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" name="文本框 20"/>
          <p:cNvSpPr txBox="1"/>
          <p:nvPr/>
        </p:nvSpPr>
        <p:spPr>
          <a:xfrm>
            <a:off x="529590" y="194310"/>
            <a:ext cx="7187565" cy="5784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ts val="3800"/>
              </a:lnSpc>
            </a:pPr>
            <a:r>
              <a:rPr sz="3200" cap="all">
                <a:solidFill>
                  <a:schemeClr val="bg1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Medium" panose="020B0600000000000000" charset="-122"/>
              </a:rPr>
              <a:t>在线签订、变更合同</a:t>
            </a:r>
            <a:endParaRPr sz="3200" cap="all">
              <a:solidFill>
                <a:schemeClr val="bg1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Medium" panose="020B06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23595" y="1396365"/>
            <a:ext cx="10042525" cy="32131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indent="355600" algn="l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>
                <a:sym typeface="+mn-ea"/>
              </a:rPr>
              <a:t>查看合同备案-电子合同-签章提交</a:t>
            </a:r>
            <a:endParaRPr lang="zh-CN" altLang="en-US" sz="1400">
              <a:sym typeface="+mn-ea"/>
            </a:endParaRPr>
          </a:p>
        </p:txBody>
      </p:sp>
      <p:pic>
        <p:nvPicPr>
          <p:cNvPr id="14" name="图片 1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69925" y="2340928"/>
            <a:ext cx="5274310" cy="2122805"/>
          </a:xfrm>
          <a:prstGeom prst="rect">
            <a:avLst/>
          </a:prstGeom>
          <a:noFill/>
        </p:spPr>
      </p:pic>
      <p:pic>
        <p:nvPicPr>
          <p:cNvPr id="12" name="图片 1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263005" y="2013268"/>
            <a:ext cx="5274310" cy="2587625"/>
          </a:xfrm>
          <a:prstGeom prst="rect">
            <a:avLst/>
          </a:prstGeom>
          <a:ln>
            <a:solidFill>
              <a:srgbClr val="BFBFBF"/>
            </a:solidFill>
          </a:ln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" name="文本框 20"/>
          <p:cNvSpPr txBox="1"/>
          <p:nvPr/>
        </p:nvSpPr>
        <p:spPr>
          <a:xfrm>
            <a:off x="529590" y="194310"/>
            <a:ext cx="7187565" cy="5784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ts val="3800"/>
              </a:lnSpc>
            </a:pPr>
            <a:r>
              <a:rPr sz="3200" cap="all">
                <a:solidFill>
                  <a:schemeClr val="bg1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Medium" panose="020B0600000000000000" charset="-122"/>
              </a:rPr>
              <a:t>在线签订、变更合同</a:t>
            </a:r>
            <a:endParaRPr sz="3200" cap="all">
              <a:solidFill>
                <a:schemeClr val="bg1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Medium" panose="020B0600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2030" y="1451610"/>
            <a:ext cx="10042525" cy="29972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lvl="0" indent="355600" algn="l">
              <a:buClrTx/>
              <a:buSzTx/>
              <a:buFontTx/>
              <a:extLst>
                <a:ext uri="{35155182-B16C-46BC-9424-99874614C6A1}">
                  <wpsdc:indentchars xmlns:wpsdc="http://www.wps.cn/officeDocument/2017/drawingmlCustomData" val="200" checksum="3837665281"/>
                </a:ext>
              </a:extLst>
            </a:pPr>
            <a:r>
              <a:rPr lang="zh-CN" altLang="en-US" sz="1400">
                <a:sym typeface="+mn-ea"/>
              </a:rPr>
              <a:t>点击同意-签署意见-确认提交即可</a:t>
            </a:r>
            <a:endParaRPr lang="zh-CN" altLang="en-US" sz="1400">
              <a:sym typeface="+mn-ea"/>
            </a:endParaRPr>
          </a:p>
        </p:txBody>
      </p:sp>
      <p:pic>
        <p:nvPicPr>
          <p:cNvPr id="11" name="图片 1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02030" y="2430780"/>
            <a:ext cx="4954270" cy="2321560"/>
          </a:xfrm>
          <a:prstGeom prst="rect">
            <a:avLst/>
          </a:prstGeom>
          <a:noFill/>
          <a:ln>
            <a:solidFill>
              <a:srgbClr val="BFBFBF"/>
            </a:solidFill>
          </a:ln>
        </p:spPr>
      </p:pic>
      <p:pic>
        <p:nvPicPr>
          <p:cNvPr id="13" name="图片 1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354445" y="2455545"/>
            <a:ext cx="5210175" cy="2433955"/>
          </a:xfrm>
          <a:prstGeom prst="rect">
            <a:avLst/>
          </a:prstGeom>
          <a:noFill/>
          <a:ln>
            <a:solidFill>
              <a:srgbClr val="BFBFBF"/>
            </a:solidFill>
          </a:ln>
        </p:spPr>
      </p:pic>
    </p:spTree>
    <p:custDataLst>
      <p:tags r:id="rId5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" name="文本框 20"/>
          <p:cNvSpPr txBox="1"/>
          <p:nvPr/>
        </p:nvSpPr>
        <p:spPr>
          <a:xfrm>
            <a:off x="717550" y="262255"/>
            <a:ext cx="2877185" cy="5784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 fontAlgn="auto">
              <a:lnSpc>
                <a:spcPts val="3800"/>
              </a:lnSpc>
            </a:pPr>
            <a:r>
              <a:rPr lang="zh-CN" altLang="en-US" sz="3200" cap="all">
                <a:solidFill>
                  <a:schemeClr val="bg1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  <a:cs typeface="思源黑体 CN Medium" panose="020B0600000000000000" charset="-122"/>
              </a:rPr>
              <a:t>客服电话</a:t>
            </a:r>
            <a:endParaRPr lang="zh-CN" altLang="en-US" sz="3200" cap="all">
              <a:solidFill>
                <a:schemeClr val="bg1"/>
              </a:solidFill>
              <a:uFillTx/>
              <a:latin typeface="思源黑体 CN Bold" panose="020B0800000000000000" charset="-122"/>
              <a:ea typeface="思源黑体 CN Bold" panose="020B0800000000000000" charset="-122"/>
              <a:cs typeface="思源黑体 CN Medium" panose="020B06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22960" y="4461510"/>
            <a:ext cx="8960485" cy="1183640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endParaRPr lang="zh-CN" altLang="en-US"/>
          </a:p>
        </p:txBody>
      </p:sp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1172845" y="1809750"/>
            <a:ext cx="8738870" cy="323850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457200" indent="-45720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200" cap="all">
                <a:solidFill>
                  <a:schemeClr val="tx2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电子营业执照技术支持电话:400-699-7000</a:t>
            </a:r>
            <a:endParaRPr lang="zh-CN" altLang="en-US" sz="3200" cap="all">
              <a:solidFill>
                <a:schemeClr val="tx2"/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200" cap="all">
                <a:solidFill>
                  <a:schemeClr val="tx2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电子营业执照下载和扫码认证:17269580661</a:t>
            </a:r>
            <a:endParaRPr lang="zh-CN" altLang="en-US" sz="3200" cap="all">
              <a:solidFill>
                <a:schemeClr val="tx2"/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200" cap="all">
                <a:solidFill>
                  <a:schemeClr val="tx2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印章制作和下载客服电话:17269580657</a:t>
            </a:r>
            <a:endParaRPr lang="zh-CN" altLang="en-US" sz="3200" cap="all">
              <a:solidFill>
                <a:schemeClr val="tx2"/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  <a:p>
            <a:pPr marL="457200" indent="-457200" algn="l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3200" cap="all">
                <a:solidFill>
                  <a:schemeClr val="tx2"/>
                </a:solidFill>
                <a:uFillTx/>
                <a:latin typeface="思源黑体 CN Bold" panose="020B0800000000000000" charset="-122"/>
                <a:ea typeface="思源黑体 CN Bold" panose="020B0800000000000000" charset="-122"/>
              </a:rPr>
              <a:t>标书加密、标书解密和签章:15921122887</a:t>
            </a:r>
            <a:endParaRPr lang="zh-CN" altLang="en-US" sz="3200" cap="all">
              <a:solidFill>
                <a:schemeClr val="tx2"/>
              </a:solidFill>
              <a:uFillTx/>
              <a:latin typeface="思源黑体 CN Bold" panose="020B0800000000000000" charset="-122"/>
              <a:ea typeface="思源黑体 CN Bold" panose="020B0800000000000000" charset="-122"/>
            </a:endParaRPr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PLACING_PICTURE_USER_VIEWPORT" val="{&quot;height&quot;:2231,&quot;width&quot;:7557}"/>
</p:tagLst>
</file>

<file path=ppt/tags/tag12.xml><?xml version="1.0" encoding="utf-8"?>
<p:tagLst xmlns:p="http://schemas.openxmlformats.org/presentationml/2006/main">
  <p:tag name="KSO_WM_UNIT_PLACING_PICTURE_USER_VIEWPORT" val="{&quot;height&quot;:5883,&quot;width&quot;:5861}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176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176"/>
  <p:tag name="KSO_WM_TEMPLATE_MASTER_TYPE" val="0"/>
  <p:tag name="KSO_WM_TEMPLATE_COLOR_TYPE" val="1"/>
  <p:tag name="KSO_WM_UNIT_SHOW_EDIT_AREA_INDICATION" val="1"/>
</p:tagLst>
</file>

<file path=ppt/tags/tag54.xml><?xml version="1.0" encoding="utf-8"?>
<p:tagLst xmlns:p="http://schemas.openxmlformats.org/presentationml/2006/main">
  <p:tag name="KSO_WM_SLIDE_ID" val="custom20205176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176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5.xml><?xml version="1.0" encoding="utf-8"?>
<p:tagLst xmlns:p="http://schemas.openxmlformats.org/presentationml/2006/main">
  <p:tag name="KSO_WM_BEAUTIFY_FLAG" val=""/>
</p:tagLst>
</file>

<file path=ppt/tags/tag5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COMMONDATA" val="eyJoZGlkIjoiNjk3Zjg3NTU5MTRkZmYyMThmN2M4OTQyZjkyMjNjOGUifQ=="/>
  <p:tag name="KSO_WPP_MARK_KEY" val="6277b5be-cdf4-46cf-91e3-f11827906abf"/>
  <p:tag name="commondata" val="eyJoZGlkIjoiNzlhMTQ1NzU2MGZkZjRmY2UzMjk2M2QxN2NkNjc3MDMifQ==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思源黑体 CN Medium"/>
        <a:cs typeface=""/>
      </a:majorFont>
      <a:minorFont>
        <a:latin typeface="Arial"/>
        <a:ea typeface="思源黑体 CN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 CN Medium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思源黑体 CN Medium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思源黑体 CN Medium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思源黑体 CN Medium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410</Words>
  <Application>WPS 演示</Application>
  <PresentationFormat>宽屏</PresentationFormat>
  <Paragraphs>32</Paragraphs>
  <Slides>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24" baseType="lpstr">
      <vt:lpstr>Arial</vt:lpstr>
      <vt:lpstr>宋体</vt:lpstr>
      <vt:lpstr>Wingdings</vt:lpstr>
      <vt:lpstr>思源黑体 CN Medium</vt:lpstr>
      <vt:lpstr>黑体</vt:lpstr>
      <vt:lpstr>Wingdings</vt:lpstr>
      <vt:lpstr>思源黑体 CN Bold</vt:lpstr>
      <vt:lpstr>思源黑体 CN Bold</vt:lpstr>
      <vt:lpstr>楷体</vt:lpstr>
      <vt:lpstr>FZHei-B01S</vt:lpstr>
      <vt:lpstr>微软雅黑</vt:lpstr>
      <vt:lpstr>思源黑体 CN Light</vt:lpstr>
      <vt:lpstr>思源黑体 CN Regular</vt:lpstr>
      <vt:lpstr>思源黑体 CN Light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最近睡眠不好</cp:lastModifiedBy>
  <cp:revision>214</cp:revision>
  <dcterms:created xsi:type="dcterms:W3CDTF">2019-06-19T02:08:00Z</dcterms:created>
  <dcterms:modified xsi:type="dcterms:W3CDTF">2023-11-04T08:12:56Z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2052-12.1.0.15712</vt:lpwstr>
  </property>
  <property fmtid="{D5CDD505-2E9C-101B-9397-08002B2CF9AE}" pid="3" name="ICV">
    <vt:lpwstr>96E6CD9087AD41089284D49E6B6704B8_12</vt:lpwstr>
  </property>
</Properties>
</file>